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59" r:id="rId4"/>
    <p:sldId id="260" r:id="rId5"/>
    <p:sldId id="262" r:id="rId6"/>
    <p:sldId id="258" r:id="rId7"/>
    <p:sldId id="267" r:id="rId8"/>
    <p:sldId id="268" r:id="rId9"/>
    <p:sldId id="266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0"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Autofit/>
          </a:bodyPr>
          <a:lstStyle/>
          <a:p>
            <a:r>
              <a:rPr lang="ba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a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Рәхмәтуллин  </a:t>
            </a:r>
            <a:br>
              <a:rPr lang="ba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Нуршат</a:t>
            </a:r>
            <a:br>
              <a:rPr lang="ba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уҡыусыһы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Республикаһы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Мәләүез районы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    </a:t>
            </a:r>
          </a:p>
          <a:p>
            <a:pPr lvl="0">
              <a:lnSpc>
                <a:spcPct val="170000"/>
              </a:lnSpc>
            </a:pP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районының </a:t>
            </a: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8-се   урта  дөйөм  </a:t>
            </a:r>
            <a:endParaRPr lang="be-BY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белем </a:t>
            </a:r>
            <a:r>
              <a:rPr lang="be-BY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биреү мәктәбе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      </a:t>
            </a:r>
          </a:p>
          <a:p>
            <a:pPr lvl="0">
              <a:lnSpc>
                <a:spcPct val="170000"/>
              </a:lnSpc>
            </a:pP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учреждениеһы</a:t>
            </a:r>
          </a:p>
          <a:p>
            <a:pPr lvl="0">
              <a:lnSpc>
                <a:spcPct val="170000"/>
              </a:lnSpc>
            </a:pPr>
            <a:endParaRPr lang="be-BY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Муса Ғәли</a:t>
            </a:r>
          </a:p>
          <a:p>
            <a:pPr lvl="0">
              <a:lnSpc>
                <a:spcPct val="170000"/>
              </a:lnSpc>
            </a:pPr>
            <a:r>
              <a:rPr lang="be-BY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«Ҡыҙыл үләндәр»</a:t>
            </a:r>
          </a:p>
          <a:p>
            <a:pPr lvl="0">
              <a:lnSpc>
                <a:spcPct val="170000"/>
              </a:lnSpc>
            </a:pPr>
            <a:r>
              <a:rPr lang="be-BY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(поэманан өҙөк)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e-BY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026" name="Picture 2" descr="C:\Users\Гульназира\Desktop\IMG_20141231_102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5919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-Toj-Vesne-Minus-Kino-idyot-voyuet-vzvod_(get-tune.net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566124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72402404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930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288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57005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40" y="0"/>
            <a:ext cx="961544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884587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" y="260648"/>
            <a:ext cx="8960994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33269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5" y="116632"/>
            <a:ext cx="917381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3485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5552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" y="0"/>
            <a:ext cx="8967958" cy="890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11636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95"/>
            <a:ext cx="9144000" cy="66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28215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18988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96617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802</TotalTime>
  <Words>34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Рәхмәтуллин            Нуршат 7 класс уҡыусыһы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Гульназира</dc:creator>
  <cp:lastModifiedBy>Гульназира</cp:lastModifiedBy>
  <cp:revision>17</cp:revision>
  <dcterms:created xsi:type="dcterms:W3CDTF">2015-04-20T07:43:52Z</dcterms:created>
  <dcterms:modified xsi:type="dcterms:W3CDTF">2015-04-21T16:32:27Z</dcterms:modified>
</cp:coreProperties>
</file>